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56" r:id="rId4"/>
    <p:sldId id="258" r:id="rId5"/>
    <p:sldId id="261" r:id="rId6"/>
    <p:sldId id="262" r:id="rId7"/>
    <p:sldId id="263" r:id="rId8"/>
    <p:sldId id="269" r:id="rId9"/>
    <p:sldId id="267" r:id="rId10"/>
    <p:sldId id="273" r:id="rId11"/>
    <p:sldId id="275" r:id="rId12"/>
    <p:sldId id="274" r:id="rId13"/>
    <p:sldId id="278" r:id="rId14"/>
    <p:sldId id="271" r:id="rId15"/>
    <p:sldId id="279" r:id="rId16"/>
    <p:sldId id="264" r:id="rId17"/>
    <p:sldId id="281" r:id="rId18"/>
    <p:sldId id="265" r:id="rId19"/>
    <p:sldId id="280" r:id="rId20"/>
    <p:sldId id="282" r:id="rId21"/>
    <p:sldId id="283" r:id="rId22"/>
    <p:sldId id="284" r:id="rId23"/>
    <p:sldId id="268" r:id="rId24"/>
    <p:sldId id="272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jQg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8" y="3962400"/>
            <a:ext cx="4359895" cy="2743200"/>
          </a:xfrm>
          <a:prstGeom prst="rect">
            <a:avLst/>
          </a:prstGeom>
        </p:spPr>
      </p:pic>
      <p:pic>
        <p:nvPicPr>
          <p:cNvPr id="3" name="Picture 2" descr="ushasang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4419600" cy="2934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2763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ক্ষয় পূরণ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52800" y="1600200"/>
            <a:ext cx="1219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3657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 শক্তি উ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ৎপাদন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ean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3555314" cy="20574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800600" y="5334000"/>
            <a:ext cx="978408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e3c5fd8f9facecccc54dda837f022d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19200"/>
            <a:ext cx="2819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352800"/>
            <a:ext cx="4648200" cy="3226339"/>
          </a:xfrm>
          <a:prstGeom prst="rect">
            <a:avLst/>
          </a:prstGeom>
        </p:spPr>
      </p:pic>
      <p:pic>
        <p:nvPicPr>
          <p:cNvPr id="3" name="Picture 2" descr="eyepr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67000"/>
            <a:ext cx="3505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4616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রোগ প্রতিরোধ  করে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ok-Vegetable-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5750"/>
            <a:ext cx="2971800" cy="2228850"/>
          </a:xfrm>
          <a:prstGeom prst="rect">
            <a:avLst/>
          </a:prstGeom>
        </p:spPr>
      </p:pic>
      <p:pic>
        <p:nvPicPr>
          <p:cNvPr id="6" name="Picture 5" descr="frui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18" y="1066800"/>
            <a:ext cx="429378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0px-Stomach_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3624"/>
            <a:ext cx="6629399" cy="383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762000"/>
            <a:ext cx="5620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দেহের অভ্যন্তরের কাজ সম্পাদন করে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 উপাদান </a:t>
            </a:r>
            <a:endParaRPr lang="en-US" sz="72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3505200" cy="4525963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প্রোটিন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কার্বোহাইড্রেট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ফ্যাট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ভিটামিন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ধাতব লবণ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44562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প্রোটিনের শ্রেণি বিভাগ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উৎস অনুযায়ী প্রোটিন দুই প্রকারঃ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(১) প্রানীজঃ মাছ, মাংস, ডিম, দুধ ইত্যাদি।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(২) উদ্ভিজঃ ডাল, বাদাম,সয়াবিন সিমের বীচি ইত্যাদি।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এমাইনো এসিডের পরিমানের উপর ভিত্তি করে তিন ভাগে ভাগ করা যায়ঃ-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এমাইনো এসিড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সম্পুর্ন বা প্রথম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আংশিক বা দ্বিতীয়   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অসম্পুর্ন বা তৃতীয় 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5600" y="5410200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5638800" y="5486398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43250"/>
            <a:ext cx="3733800" cy="2571750"/>
          </a:xfrm>
          <a:prstGeom prst="rect">
            <a:avLst/>
          </a:prstGeom>
        </p:spPr>
      </p:pic>
      <p:pic>
        <p:nvPicPr>
          <p:cNvPr id="3" name="Picture 2" descr="hom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733799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প্রোটিন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19800"/>
            <a:ext cx="57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প্রোটিনের অভাবে কোয়াশিয়রকর রোগ হয়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487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প্রোটিনের অভাবে কি রোগ হয়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e3c5fd8f9facecccc54dda837f022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0" y="2895600"/>
            <a:ext cx="4216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43250"/>
            <a:ext cx="4648200" cy="3486150"/>
          </a:xfrm>
          <a:prstGeom prst="rect">
            <a:avLst/>
          </a:prstGeom>
        </p:spPr>
      </p:pic>
      <p:pic>
        <p:nvPicPr>
          <p:cNvPr id="5" name="Picture 4" descr="fr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4876800"/>
            <a:ext cx="254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shasang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2" y="228601"/>
            <a:ext cx="519964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3505199"/>
            <a:ext cx="6224587" cy="3100387"/>
          </a:xfrm>
          <a:prstGeom prst="rect">
            <a:avLst/>
          </a:prstGeom>
        </p:spPr>
      </p:pic>
      <p:pic>
        <p:nvPicPr>
          <p:cNvPr id="3" name="Picture 2" descr="pea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7889788" cy="2830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71600"/>
            <a:ext cx="352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2071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স্নেহ পদার্থ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7228"/>
            <a:ext cx="5791200" cy="3409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3400"/>
            <a:ext cx="234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r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3960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ভিটামিন এ –র অভাবে কি রোগ হয় ? 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9144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510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ভিটামিন এ- র অভাবে রাত কানা রোগ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467600" cy="1523999"/>
          </a:xfrm>
        </p:spPr>
        <p:txBody>
          <a:bodyPr/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4" y="1676400"/>
            <a:ext cx="8301926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019800" cy="960438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ickHandler.ash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2" y="4800600"/>
            <a:ext cx="4691820" cy="1905000"/>
          </a:xfrm>
          <a:prstGeom prst="rect">
            <a:avLst/>
          </a:prstGeom>
        </p:spPr>
      </p:pic>
      <p:pic>
        <p:nvPicPr>
          <p:cNvPr id="5" name="Picture 4" descr="Book-Vegetable-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86000"/>
            <a:ext cx="3225800" cy="2286000"/>
          </a:xfrm>
          <a:prstGeom prst="rect">
            <a:avLst/>
          </a:prstGeom>
        </p:spPr>
      </p:pic>
      <p:pic>
        <p:nvPicPr>
          <p:cNvPr id="6" name="Picture 5" descr="fr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838200"/>
            <a:ext cx="3505200" cy="1752600"/>
          </a:xfrm>
          <a:prstGeom prst="rect">
            <a:avLst/>
          </a:prstGeom>
        </p:spPr>
      </p:pic>
      <p:pic>
        <p:nvPicPr>
          <p:cNvPr id="7" name="Picture 6" descr="hom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572000"/>
            <a:ext cx="2819400" cy="2285999"/>
          </a:xfrm>
          <a:prstGeom prst="rect">
            <a:avLst/>
          </a:prstGeom>
        </p:spPr>
      </p:pic>
      <p:pic>
        <p:nvPicPr>
          <p:cNvPr id="8" name="Picture 7" descr="ushasang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000"/>
            <a:ext cx="4648200" cy="1981200"/>
          </a:xfrm>
          <a:prstGeom prst="rect">
            <a:avLst/>
          </a:prstGeom>
        </p:spPr>
      </p:pic>
      <p:pic>
        <p:nvPicPr>
          <p:cNvPr id="9" name="Picture 8" descr="ghe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52413"/>
            <a:ext cx="4267199" cy="2109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04800"/>
            <a:ext cx="368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উপাদান সমৃদ্ধ খাবার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tus Comput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5235563" cy="2971800"/>
          </a:xfrm>
          <a:prstGeom prst="rect">
            <a:avLst/>
          </a:prstGeom>
          <a:noFill/>
        </p:spPr>
      </p:pic>
      <p:pic>
        <p:nvPicPr>
          <p:cNvPr id="2051" name="Picture 3" descr="C:\Users\Lotus Computer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2362200"/>
            <a:ext cx="3810001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92681" y="769203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avZe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jeY</a:t>
            </a:r>
            <a:endParaRPr lang="en-US" sz="48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838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বিভিন্ন ধরনের খাদ্য আমাদের শরীরে কি কি কাজ করে তা বর্ণনা কর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172200" cy="1143000"/>
          </a:xfrm>
        </p:spPr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Lotus Computer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877" y="2057400"/>
            <a:ext cx="418912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276600"/>
            <a:ext cx="4953000" cy="1371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রোগ প্রতিরোধক খাদ্য কোনটি?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ক্ষয়পূরন 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বৃদ্ধি সাধন খাদ্য কোনটি?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3505200" cy="1143000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581400"/>
            <a:ext cx="6096000" cy="914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ৎস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অনুযায়ী প্রোটিনের শ্রেণি বিভাগ ছক তৈরী কর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2971800" cy="86836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772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গার্হস্থ্য বিজ্ঞান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6002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</a:t>
            </a:r>
            <a:r>
              <a:rPr lang="en-US" dirty="0" smtClean="0"/>
              <a:t>10-1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843585" cy="4800600"/>
          </a:xfrm>
          <a:prstGeom prst="rect">
            <a:avLst/>
          </a:prstGeom>
        </p:spPr>
      </p:pic>
      <p:pic>
        <p:nvPicPr>
          <p:cNvPr id="3" name="Picture 2" descr="veg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906" y="304800"/>
            <a:ext cx="3640094" cy="2971800"/>
          </a:xfrm>
          <a:prstGeom prst="rect">
            <a:avLst/>
          </a:prstGeom>
        </p:spPr>
      </p:pic>
      <p:pic>
        <p:nvPicPr>
          <p:cNvPr id="4" name="Picture 3" descr="0man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781" y="3886200"/>
            <a:ext cx="3198156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1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 সুস্থ্য রাখার জন্য আমাদের কিসের প্রয়োজন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172200"/>
            <a:ext cx="579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 সুস্থ্য রাখার জন্য আমাদের খাদ্যের প্রয়োজন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খাদ্যের কাজ ও উপাদান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............। 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  কাজ ব্যাখ্যা করতে পারবে । 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 বিভিন্ন উপাদান সম্পর্কে বর্ণনা করতে পারবে । 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উপাদানের অভাবজনিত রোগ চিহ্নিত করতে পারবে ।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5232400" cy="2781300"/>
          </a:xfrm>
          <a:prstGeom prst="rect">
            <a:avLst/>
          </a:prstGeom>
        </p:spPr>
      </p:pic>
      <p:pic>
        <p:nvPicPr>
          <p:cNvPr id="3" name="Picture 2" descr="0ma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78" y="33337"/>
            <a:ext cx="3615059" cy="3014663"/>
          </a:xfrm>
          <a:prstGeom prst="rect">
            <a:avLst/>
          </a:prstGeom>
        </p:spPr>
      </p:pic>
      <p:pic>
        <p:nvPicPr>
          <p:cNvPr id="4" name="Picture 3" descr="hom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95313"/>
            <a:ext cx="3581400" cy="1926907"/>
          </a:xfrm>
          <a:prstGeom prst="rect">
            <a:avLst/>
          </a:prstGeom>
        </p:spPr>
      </p:pic>
      <p:pic>
        <p:nvPicPr>
          <p:cNvPr id="5" name="Picture 4" descr="gh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81600" y="2895600"/>
            <a:ext cx="3807550" cy="355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5562600" cy="3048000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 গঠন ওবৃদ্ধি সাধন করে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ক্ষয় পূরন করে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 উ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ৎপাদন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 কর্মশক্তি প্রদান করে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দেহের আভ্যন্তরীন কার্যাদি নিয়ন্ত্রন করে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 প্রতিরোধ করে</a:t>
            </a:r>
          </a:p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143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  কাজ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serc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6800" cy="5466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403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দেহ গঠন ও  বৃদ্ধি সাধন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</TotalTime>
  <Words>278</Words>
  <Application>Microsoft Office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Concourse</vt:lpstr>
      <vt:lpstr>li</vt:lpstr>
      <vt:lpstr>স্বাগতম </vt:lpstr>
      <vt:lpstr>পাঠ পরিচিতি </vt:lpstr>
      <vt:lpstr>Slide 4</vt:lpstr>
      <vt:lpstr>পাঠ শিরোনাম </vt:lpstr>
      <vt:lpstr>শিখন ফল </vt:lpstr>
      <vt:lpstr>Slide 7</vt:lpstr>
      <vt:lpstr>Slide 8</vt:lpstr>
      <vt:lpstr>Slide 9</vt:lpstr>
      <vt:lpstr>Slide 10</vt:lpstr>
      <vt:lpstr>Slide 11</vt:lpstr>
      <vt:lpstr>Slide 12</vt:lpstr>
      <vt:lpstr>খাদ্যের উপাদান </vt:lpstr>
      <vt:lpstr>প্রোটিনের শ্রেণি বিভাগ </vt:lpstr>
      <vt:lpstr>Slide 15</vt:lpstr>
      <vt:lpstr>Slide 16</vt:lpstr>
      <vt:lpstr>Slide 17</vt:lpstr>
      <vt:lpstr>Slide 18</vt:lpstr>
      <vt:lpstr>Slide 19</vt:lpstr>
      <vt:lpstr> </vt:lpstr>
      <vt:lpstr>Slide 21</vt:lpstr>
      <vt:lpstr>দলীয় কাজ </vt:lpstr>
      <vt:lpstr>মূল্যায়ন 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172</cp:revision>
  <dcterms:created xsi:type="dcterms:W3CDTF">2006-08-16T00:00:00Z</dcterms:created>
  <dcterms:modified xsi:type="dcterms:W3CDTF">2016-12-27T06:24:00Z</dcterms:modified>
</cp:coreProperties>
</file>